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485" r:id="rId3"/>
    <p:sldId id="484" r:id="rId4"/>
    <p:sldId id="529" r:id="rId5"/>
    <p:sldId id="507" r:id="rId6"/>
    <p:sldId id="508" r:id="rId7"/>
    <p:sldId id="482" r:id="rId8"/>
    <p:sldId id="483" r:id="rId9"/>
    <p:sldId id="549" r:id="rId10"/>
    <p:sldId id="550" r:id="rId11"/>
    <p:sldId id="530" r:id="rId12"/>
    <p:sldId id="531" r:id="rId13"/>
    <p:sldId id="532" r:id="rId14"/>
    <p:sldId id="533" r:id="rId15"/>
    <p:sldId id="534" r:id="rId16"/>
    <p:sldId id="535" r:id="rId17"/>
    <p:sldId id="536" r:id="rId18"/>
    <p:sldId id="537" r:id="rId19"/>
    <p:sldId id="538" r:id="rId20"/>
    <p:sldId id="539" r:id="rId21"/>
    <p:sldId id="547" r:id="rId22"/>
    <p:sldId id="541" r:id="rId23"/>
    <p:sldId id="540" r:id="rId24"/>
    <p:sldId id="542" r:id="rId25"/>
    <p:sldId id="543" r:id="rId26"/>
    <p:sldId id="492" r:id="rId27"/>
    <p:sldId id="488" r:id="rId28"/>
    <p:sldId id="489" r:id="rId29"/>
    <p:sldId id="490" r:id="rId30"/>
    <p:sldId id="491" r:id="rId31"/>
    <p:sldId id="528" r:id="rId32"/>
    <p:sldId id="545" r:id="rId33"/>
    <p:sldId id="493" r:id="rId34"/>
    <p:sldId id="494" r:id="rId35"/>
    <p:sldId id="495" r:id="rId36"/>
    <p:sldId id="496" r:id="rId37"/>
    <p:sldId id="497" r:id="rId38"/>
    <p:sldId id="498" r:id="rId39"/>
    <p:sldId id="499" r:id="rId40"/>
    <p:sldId id="500" r:id="rId41"/>
    <p:sldId id="285" r:id="rId42"/>
    <p:sldId id="502" r:id="rId43"/>
    <p:sldId id="503" r:id="rId44"/>
    <p:sldId id="504" r:id="rId45"/>
    <p:sldId id="505" r:id="rId46"/>
    <p:sldId id="544" r:id="rId47"/>
    <p:sldId id="548" r:id="rId48"/>
    <p:sldId id="506" r:id="rId49"/>
    <p:sldId id="509" r:id="rId50"/>
    <p:sldId id="546" r:id="rId51"/>
    <p:sldId id="527" r:id="rId52"/>
    <p:sldId id="52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4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C4C3D-BDAE-450D-BDBC-81800EA63C96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E5AE2-81FE-4DE3-94B7-929BD592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2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Show dashboard for Active Campaign   https://christyjohnson.activehosted.com/series/1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E5AE2-81FE-4DE3-94B7-929BD5928C0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12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5706-92AE-4002-B444-2769EE919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6188DA-B518-4B59-B7E3-FAB78D20B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FFE4-08FE-4A59-BCBD-C886D424E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1456-1478-4446-9479-50EAF92DB09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C0B9B-BCC4-4F05-B342-F601D5DE1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7CD00-D403-4EB9-A2A7-FE3980D67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3080-5684-40D0-9863-F1E97835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2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2A88F-13B9-4096-B0F9-7951C235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84F7AC-7B94-409E-9392-41C4502C3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95FFE-B2EE-420B-A014-0D1B29D6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1456-1478-4446-9479-50EAF92DB09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2DE12-CB02-4A19-AC83-EE1A009AD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4A08F-71EB-4BC2-8EAA-F1934BEAD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3080-5684-40D0-9863-F1E97835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2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94CB23-98A9-42E7-B2C0-C7750F75E5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49D791-15E0-48D6-BA16-BB0674639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D7C90-104F-443D-927A-A04983D00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1456-1478-4446-9479-50EAF92DB09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4DEA1-1E5C-4CEA-88DE-34668D072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9BB2-3ADE-4958-9BC5-6D80A5345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3080-5684-40D0-9863-F1E97835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9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CC09E-3495-4E76-BD9D-CD424FA0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F4494-4953-4DAB-8835-5C3ECDC8D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76DA1-8E66-4F9D-A7D0-A79BAB3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1456-1478-4446-9479-50EAF92DB09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593AF-F26A-454A-937A-36AAA83DA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B6675-93C7-4330-A18B-E27C6A0ED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3080-5684-40D0-9863-F1E97835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25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9AF4B-23D3-4962-B6F1-657D79BB1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69FC0-CD76-4AA1-A1B3-5C1175C92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55993-1F01-49FB-9282-A82E256C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1456-1478-4446-9479-50EAF92DB09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1EC3E-D1E2-4FB4-8948-7C68732C4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D4D82-7356-4E67-BC57-1A0EA797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3080-5684-40D0-9863-F1E97835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4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C87CF-D986-4DA6-9C00-495D6627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4B0A7-BD97-4132-A55B-0038C0685A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344C98-3B4E-4975-8291-3F5CB2B66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F10D71-59CA-4CFE-B05C-2169278CE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1456-1478-4446-9479-50EAF92DB09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473641-8DED-408B-A30E-540DC95F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75EBC-25E5-4A07-BAC6-E8DA5E277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3080-5684-40D0-9863-F1E97835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7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7196-815A-4E3A-B3CD-E7F5D03A9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93E98-E58E-4718-A9A3-B1B5472BF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241BE-C6D9-449D-8F7F-4E27FFDEA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EBACAF-403A-43AD-8FD8-C455FC6BAD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F3632-C2A3-4C43-B26C-1D5DA613A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EC64CE-E4BA-4440-A9C7-CAEE102F2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1456-1478-4446-9479-50EAF92DB09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FB72CF-A720-4E02-A5A3-1BF4CD5E2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1C235F-5D61-4E64-8D4D-3E57BD8EE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3080-5684-40D0-9863-F1E97835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22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79537-961A-41AF-A667-087B2943B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B8420E-B227-4A58-A0A4-19B2B0D36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1456-1478-4446-9479-50EAF92DB09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8F542C-A673-4948-98DF-649DB3F38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DC25C2-2D9C-48AF-961A-13BEF88A9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3080-5684-40D0-9863-F1E97835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1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96CEB-5FC2-45AE-9D48-459AC668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1456-1478-4446-9479-50EAF92DB09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36159F-0E18-49DE-964C-85E61F10E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E26AE-C8DF-42CE-A7DE-09E6BD844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3080-5684-40D0-9863-F1E97835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56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DCCF-9342-4BDA-90A9-E26AA6F8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C9D7A-1365-4251-B7B7-2B04DA0F9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ACC60B-A515-42C4-84B8-F1D47769E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6E526-9C5D-47BE-AE0E-4C5CE2DF9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1456-1478-4446-9479-50EAF92DB09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0647EC-08EA-43A5-9DC2-3F3CA2B4C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FE97D-9243-4729-B7D9-CCB1F0C5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3080-5684-40D0-9863-F1E97835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15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BF05F-24E1-46B9-BDA0-B849568CD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181D0D-E01A-4E78-BCDC-96C0846236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300BD-18B7-4225-A911-2FF3F6937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FBC97E-27CE-41DB-834F-CA8FA068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1456-1478-4446-9479-50EAF92DB09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F3EF1-C722-41D3-ACA1-0DE86D3AA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7AD21-9A12-4667-8293-8A1FBE1E6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3080-5684-40D0-9863-F1E97835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89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2CC92D-731C-4DAE-AF28-CC22773D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28A85-9CAE-4AF4-AE83-928E6BDF0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E0D93-E503-4E5E-BD7E-1262F5E02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A1456-1478-4446-9479-50EAF92DB09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34300-A174-4DBD-BD1F-BDC76CC3E4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BCF1A-8034-4A78-B712-4CE51D19B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63080-5684-40D0-9863-F1E97835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0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azing.com/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8FDDB2-E3A6-4B5A-9700-0B1BF146C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82" y="0"/>
            <a:ext cx="9660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71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7BEFA2-7045-4A57-A616-325901F34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62" y="0"/>
            <a:ext cx="78771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28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997C5F-A012-4098-9734-3E889AE84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072" y="226503"/>
            <a:ext cx="9607491" cy="64049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895914-6591-48FC-988B-86FF6C982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2" y="525083"/>
            <a:ext cx="2689647" cy="248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56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A2358E0-F215-437C-9AF4-4368835DAC7C}"/>
              </a:ext>
            </a:extLst>
          </p:cNvPr>
          <p:cNvSpPr txBox="1"/>
          <p:nvPr/>
        </p:nvSpPr>
        <p:spPr>
          <a:xfrm>
            <a:off x="2937944" y="740370"/>
            <a:ext cx="807217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Decide where you will host your content</a:t>
            </a:r>
          </a:p>
          <a:p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C00000"/>
                </a:solidFill>
              </a:rPr>
              <a:t>On a course creator platform</a:t>
            </a:r>
          </a:p>
          <a:p>
            <a:pPr marL="1485900" lvl="2" indent="-571500">
              <a:buFont typeface="Wingdings" panose="05000000000000000000" pitchFamily="2" charset="2"/>
              <a:buChar char="q"/>
            </a:pPr>
            <a:r>
              <a:rPr lang="en-US" sz="3600" dirty="0"/>
              <a:t>Teachable</a:t>
            </a:r>
          </a:p>
          <a:p>
            <a:pPr marL="1485900" lvl="2" indent="-571500">
              <a:buFont typeface="Wingdings" panose="05000000000000000000" pitchFamily="2" charset="2"/>
              <a:buChar char="q"/>
            </a:pPr>
            <a:r>
              <a:rPr lang="en-US" sz="3600" dirty="0"/>
              <a:t>Udemy</a:t>
            </a:r>
          </a:p>
          <a:p>
            <a:pPr marL="1485900" lvl="2" indent="-571500">
              <a:buFont typeface="Wingdings" panose="05000000000000000000" pitchFamily="2" charset="2"/>
              <a:buChar char="q"/>
            </a:pPr>
            <a:r>
              <a:rPr lang="en-US" sz="3600" dirty="0" err="1"/>
              <a:t>Zenler</a:t>
            </a:r>
            <a:endParaRPr lang="en-US" sz="3600" dirty="0"/>
          </a:p>
          <a:p>
            <a:pPr marL="1485900" lvl="2" indent="-571500">
              <a:buFont typeface="Wingdings" panose="05000000000000000000" pitchFamily="2" charset="2"/>
              <a:buChar char="q"/>
            </a:pPr>
            <a:r>
              <a:rPr lang="en-US" sz="3600" dirty="0"/>
              <a:t>Thrive Apprentice</a:t>
            </a:r>
          </a:p>
          <a:p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C00000"/>
                </a:solidFill>
              </a:rPr>
              <a:t>On a private page on your website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D2281C-2039-4CC4-8EF1-C4C0E32C5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9" y="457199"/>
            <a:ext cx="2471123" cy="235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58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2EBC90-EE3A-46A0-974A-028B341C1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0" y="294872"/>
            <a:ext cx="11663494" cy="626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69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9CBF1-6511-4072-8FE3-07B7B7C20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057" y="547687"/>
            <a:ext cx="5486400" cy="5762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5A73B0-5173-48A3-89F7-256AB1C9429F}"/>
              </a:ext>
            </a:extLst>
          </p:cNvPr>
          <p:cNvSpPr txBox="1"/>
          <p:nvPr/>
        </p:nvSpPr>
        <p:spPr>
          <a:xfrm>
            <a:off x="7608813" y="1057013"/>
            <a:ext cx="400154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Zenler</a:t>
            </a:r>
            <a:r>
              <a:rPr lang="en-US" sz="3600" dirty="0">
                <a:solidFill>
                  <a:srgbClr val="FF0000"/>
                </a:solidFill>
              </a:rPr>
              <a:t> did offer a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FREE BETA </a:t>
            </a:r>
            <a:r>
              <a:rPr lang="en-US" sz="3600" dirty="0">
                <a:solidFill>
                  <a:srgbClr val="FF0000"/>
                </a:solidFill>
              </a:rPr>
              <a:t>version available to see if you like it.</a:t>
            </a: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81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C88FA7-70CD-498F-AFAE-C203BEB2B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85" y="158895"/>
            <a:ext cx="9640393" cy="654020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075252-7ED7-48CE-832D-5A3C00C357DD}"/>
              </a:ext>
            </a:extLst>
          </p:cNvPr>
          <p:cNvCxnSpPr>
            <a:stCxn id="4" idx="1"/>
          </p:cNvCxnSpPr>
          <p:nvPr/>
        </p:nvCxnSpPr>
        <p:spPr>
          <a:xfrm>
            <a:off x="2492885" y="3429000"/>
            <a:ext cx="1342239" cy="161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5C94540-06AF-464A-A91B-9E6538D22D63}"/>
              </a:ext>
            </a:extLst>
          </p:cNvPr>
          <p:cNvCxnSpPr/>
          <p:nvPr/>
        </p:nvCxnSpPr>
        <p:spPr>
          <a:xfrm>
            <a:off x="2450940" y="5141256"/>
            <a:ext cx="1342239" cy="161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3AFC7BC-D5CB-4B21-9A0A-9BD58376645C}"/>
              </a:ext>
            </a:extLst>
          </p:cNvPr>
          <p:cNvSpPr txBox="1"/>
          <p:nvPr/>
        </p:nvSpPr>
        <p:spPr>
          <a:xfrm>
            <a:off x="285226" y="846874"/>
            <a:ext cx="2432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Teachable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has a free plan as well</a:t>
            </a:r>
          </a:p>
        </p:txBody>
      </p:sp>
    </p:spTree>
    <p:extLst>
      <p:ext uri="{BB962C8B-B14F-4D97-AF65-F5344CB8AC3E}">
        <p14:creationId xmlns:p14="http://schemas.microsoft.com/office/powerpoint/2010/main" val="2749548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3AFC7BC-D5CB-4B21-9A0A-9BD58376645C}"/>
              </a:ext>
            </a:extLst>
          </p:cNvPr>
          <p:cNvSpPr txBox="1"/>
          <p:nvPr/>
        </p:nvSpPr>
        <p:spPr>
          <a:xfrm>
            <a:off x="285225" y="846874"/>
            <a:ext cx="260058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Thrive</a:t>
            </a:r>
          </a:p>
          <a:p>
            <a:r>
              <a:rPr lang="en-US" sz="4000" dirty="0"/>
              <a:t>Apprentice</a:t>
            </a:r>
          </a:p>
          <a:p>
            <a:endParaRPr lang="en-US" sz="2800" dirty="0"/>
          </a:p>
          <a:p>
            <a:endParaRPr lang="en-US" sz="2000" dirty="0"/>
          </a:p>
          <a:p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815837-1C26-4D14-9760-E72960F4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86" y="167780"/>
            <a:ext cx="8597762" cy="652244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305DAE7-9112-4957-A740-CD194E2FB6AE}"/>
              </a:ext>
            </a:extLst>
          </p:cNvPr>
          <p:cNvSpPr/>
          <p:nvPr/>
        </p:nvSpPr>
        <p:spPr>
          <a:xfrm>
            <a:off x="8403678" y="2844800"/>
            <a:ext cx="2789381" cy="3725347"/>
          </a:xfrm>
          <a:prstGeom prst="ellipse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15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7D9518-22C6-4901-9A64-D1373CE43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3" y="2623127"/>
            <a:ext cx="2909709" cy="3712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AFC7BC-D5CB-4B21-9A0A-9BD58376645C}"/>
              </a:ext>
            </a:extLst>
          </p:cNvPr>
          <p:cNvSpPr txBox="1"/>
          <p:nvPr/>
        </p:nvSpPr>
        <p:spPr>
          <a:xfrm>
            <a:off x="377588" y="311165"/>
            <a:ext cx="346465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Thrive Themes</a:t>
            </a:r>
          </a:p>
          <a:p>
            <a:endParaRPr lang="en-US" sz="2000" dirty="0"/>
          </a:p>
          <a:p>
            <a:r>
              <a:rPr lang="en-US" sz="3200" dirty="0"/>
              <a:t>get access to all of their products for $19 month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12433-A199-490F-9201-B672C074A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51" y="617452"/>
            <a:ext cx="7751490" cy="522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53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0F8F4-8461-43A3-83BB-A139479FBB63}"/>
              </a:ext>
            </a:extLst>
          </p:cNvPr>
          <p:cNvSpPr txBox="1"/>
          <p:nvPr/>
        </p:nvSpPr>
        <p:spPr>
          <a:xfrm>
            <a:off x="704673" y="2499920"/>
            <a:ext cx="7424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hlinkClick r:id=""/>
            </a:endParaRPr>
          </a:p>
          <a:p>
            <a:endParaRPr lang="en-US" dirty="0">
              <a:hlinkClick r:id="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2D801-5BFB-42DE-9BDA-9EF294C26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27" y="0"/>
            <a:ext cx="558260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139FFC-6BE2-412C-BAB7-2FE5CB207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4199"/>
            <a:ext cx="4922982" cy="232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86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2E7835-CAFB-4512-BB5E-09854639A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837" y="1287931"/>
            <a:ext cx="7780953" cy="51873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B0F8F4-8461-43A3-83BB-A139479FBB63}"/>
              </a:ext>
            </a:extLst>
          </p:cNvPr>
          <p:cNvSpPr txBox="1"/>
          <p:nvPr/>
        </p:nvSpPr>
        <p:spPr>
          <a:xfrm>
            <a:off x="358176" y="253370"/>
            <a:ext cx="63186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Tools to: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FF0000"/>
                </a:solidFill>
              </a:rPr>
              <a:t>Create worksheets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FF0000"/>
                </a:solidFill>
              </a:rPr>
              <a:t>Accept payment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FF0000"/>
                </a:solidFill>
              </a:rPr>
              <a:t>Create audio &amp; video</a:t>
            </a:r>
          </a:p>
          <a:p>
            <a:endParaRPr lang="en-US" sz="4400" b="1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447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049E11-FE59-4A00-AC38-B61CE5EBF772}"/>
              </a:ext>
            </a:extLst>
          </p:cNvPr>
          <p:cNvSpPr txBox="1"/>
          <p:nvPr/>
        </p:nvSpPr>
        <p:spPr>
          <a:xfrm>
            <a:off x="759838" y="354272"/>
            <a:ext cx="1084103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Online group video meetings are the </a:t>
            </a:r>
            <a:r>
              <a:rPr lang="en-US" sz="3200" dirty="0">
                <a:solidFill>
                  <a:srgbClr val="FF0000"/>
                </a:solidFill>
              </a:rPr>
              <a:t>easiest way to grow your practice </a:t>
            </a:r>
            <a:r>
              <a:rPr lang="en-US" sz="3200" dirty="0"/>
              <a:t>and expand your influence.</a:t>
            </a:r>
            <a:br>
              <a:rPr lang="en-US" sz="3200" dirty="0"/>
            </a:b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Affordable platforms </a:t>
            </a:r>
            <a:r>
              <a:rPr lang="en-US" sz="3200" dirty="0"/>
              <a:t>and </a:t>
            </a:r>
            <a:r>
              <a:rPr lang="en-US" sz="3200" dirty="0">
                <a:solidFill>
                  <a:srgbClr val="FF0000"/>
                </a:solidFill>
              </a:rPr>
              <a:t>user friendly software</a:t>
            </a:r>
            <a:r>
              <a:rPr lang="en-US" sz="3200" dirty="0"/>
              <a:t> make it easy to create engaging curriculum and </a:t>
            </a:r>
            <a:r>
              <a:rPr lang="en-US" sz="3200" dirty="0">
                <a:solidFill>
                  <a:srgbClr val="FF0000"/>
                </a:solidFill>
              </a:rPr>
              <a:t>course content. 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/>
              <a:t>You'll learn how to </a:t>
            </a:r>
            <a:r>
              <a:rPr lang="en-US" sz="3200" dirty="0">
                <a:solidFill>
                  <a:srgbClr val="FF0000"/>
                </a:solidFill>
              </a:rPr>
              <a:t>package handouts and worksheets </a:t>
            </a:r>
            <a:r>
              <a:rPr lang="en-US" sz="3200" dirty="0"/>
              <a:t>as well as </a:t>
            </a:r>
            <a:r>
              <a:rPr lang="en-US" sz="3200" dirty="0">
                <a:solidFill>
                  <a:srgbClr val="FF0000"/>
                </a:solidFill>
              </a:rPr>
              <a:t>audio and video content </a:t>
            </a:r>
            <a:r>
              <a:rPr lang="en-US" sz="3200" dirty="0"/>
              <a:t>to create dynamic programs that will enhance your client’s experience and boost your bottom line.</a:t>
            </a:r>
          </a:p>
          <a:p>
            <a:endParaRPr lang="en-US" dirty="0"/>
          </a:p>
          <a:p>
            <a:r>
              <a:rPr lang="en-US" sz="3200" dirty="0"/>
              <a:t>Explore </a:t>
            </a:r>
            <a:r>
              <a:rPr lang="en-US" sz="3200" dirty="0">
                <a:solidFill>
                  <a:srgbClr val="FF0000"/>
                </a:solidFill>
              </a:rPr>
              <a:t>effective strategies to market your courses </a:t>
            </a:r>
            <a:r>
              <a:rPr lang="en-US" sz="3200" dirty="0"/>
              <a:t>so you can increase the profitability of your practice and attract clients from all around the world.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747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0F8F4-8461-43A3-83BB-A139479FBB63}"/>
              </a:ext>
            </a:extLst>
          </p:cNvPr>
          <p:cNvSpPr txBox="1"/>
          <p:nvPr/>
        </p:nvSpPr>
        <p:spPr>
          <a:xfrm>
            <a:off x="1064723" y="1046422"/>
            <a:ext cx="100806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Creating worksheets and handouts</a:t>
            </a:r>
          </a:p>
          <a:p>
            <a:endParaRPr lang="en-US" sz="4800" dirty="0"/>
          </a:p>
          <a:p>
            <a:r>
              <a:rPr lang="en-US" sz="4800" dirty="0"/>
              <a:t>Word Doc versus pdf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94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0F8F4-8461-43A3-83BB-A139479FBB63}"/>
              </a:ext>
            </a:extLst>
          </p:cNvPr>
          <p:cNvSpPr txBox="1"/>
          <p:nvPr/>
        </p:nvSpPr>
        <p:spPr>
          <a:xfrm>
            <a:off x="2013803" y="1392522"/>
            <a:ext cx="89676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Square</a:t>
            </a:r>
          </a:p>
          <a:p>
            <a:r>
              <a:rPr lang="en-US" sz="5400" dirty="0"/>
              <a:t>Credit card over the phone</a:t>
            </a:r>
          </a:p>
          <a:p>
            <a:r>
              <a:rPr lang="en-US" sz="5400" dirty="0"/>
              <a:t>Facebook</a:t>
            </a:r>
          </a:p>
          <a:p>
            <a:r>
              <a:rPr lang="en-US" sz="5400" dirty="0"/>
              <a:t>Create a </a:t>
            </a:r>
            <a:r>
              <a:rPr lang="en-US" sz="5400" dirty="0" err="1"/>
              <a:t>Paypal</a:t>
            </a:r>
            <a:r>
              <a:rPr lang="en-US" sz="5400" dirty="0"/>
              <a:t> button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099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0F8F4-8461-43A3-83BB-A139479FBB63}"/>
              </a:ext>
            </a:extLst>
          </p:cNvPr>
          <p:cNvSpPr txBox="1"/>
          <p:nvPr/>
        </p:nvSpPr>
        <p:spPr>
          <a:xfrm>
            <a:off x="806105" y="409112"/>
            <a:ext cx="742425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To create a </a:t>
            </a:r>
            <a:r>
              <a:rPr lang="en-US" sz="3200" b="1" dirty="0" err="1"/>
              <a:t>Paypal</a:t>
            </a:r>
            <a:r>
              <a:rPr lang="en-US" sz="3200" b="1" dirty="0"/>
              <a:t> button in </a:t>
            </a:r>
            <a:r>
              <a:rPr lang="en-US" sz="3200" b="1" dirty="0" err="1"/>
              <a:t>Paypal</a:t>
            </a:r>
            <a:r>
              <a:rPr lang="en-US" sz="3200" b="1" dirty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Go to My </a:t>
            </a:r>
            <a:r>
              <a:rPr lang="en-US" dirty="0" err="1"/>
              <a:t>Paypal</a:t>
            </a: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Tools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All Tools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Integrate </a:t>
            </a:r>
            <a:r>
              <a:rPr lang="en-US" dirty="0" err="1"/>
              <a:t>Paypal</a:t>
            </a: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PayPal Buttons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Choose your style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Copy and paste the code onto your website page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244B4-69B5-45C0-AF1A-99321626C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81" y="1822176"/>
            <a:ext cx="7066973" cy="296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62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669FFE-0411-426B-93EB-07D92048E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51" y="1448977"/>
            <a:ext cx="1483273" cy="1483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CF072-1D16-49BC-AE74-9B6358449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25" y="3010875"/>
            <a:ext cx="2423199" cy="668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19DFE5-0CE8-48EA-9055-9DC576231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597" y="3722700"/>
            <a:ext cx="2024129" cy="8943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3A0D05-5BA4-4C4D-8226-BF80EEBE4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24" y="4648518"/>
            <a:ext cx="2127676" cy="8697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0C7BCA-A54A-48AD-B825-ED1693826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23" y="5518225"/>
            <a:ext cx="2127677" cy="10170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D6629A-3B2F-4F52-ABD9-2E506D3AE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67" y="5657841"/>
            <a:ext cx="1855934" cy="5260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369A4E-BB61-41AA-9ACA-5A40C37463F4}"/>
              </a:ext>
            </a:extLst>
          </p:cNvPr>
          <p:cNvSpPr txBox="1"/>
          <p:nvPr/>
        </p:nvSpPr>
        <p:spPr>
          <a:xfrm>
            <a:off x="2068946" y="324112"/>
            <a:ext cx="508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Audio &amp; Video</a:t>
            </a:r>
          </a:p>
        </p:txBody>
      </p:sp>
    </p:spTree>
    <p:extLst>
      <p:ext uri="{BB962C8B-B14F-4D97-AF65-F5344CB8AC3E}">
        <p14:creationId xmlns:p14="http://schemas.microsoft.com/office/powerpoint/2010/main" val="2802841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B3C3A1-8864-4DD9-9CA8-974A57168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77" y="204787"/>
            <a:ext cx="4914900" cy="6448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154B8-AC09-4E20-947F-F48AF7A5D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49" y="1068460"/>
            <a:ext cx="3936077" cy="894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08D4EF-E202-4CE7-B6E9-E6F0F54904A3}"/>
              </a:ext>
            </a:extLst>
          </p:cNvPr>
          <p:cNvSpPr txBox="1"/>
          <p:nvPr/>
        </p:nvSpPr>
        <p:spPr>
          <a:xfrm>
            <a:off x="948949" y="2541864"/>
            <a:ext cx="4604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Video Communications</a:t>
            </a:r>
            <a:br>
              <a:rPr lang="en-US" sz="3600" dirty="0"/>
            </a:br>
            <a:r>
              <a:rPr lang="en-US" sz="3600" dirty="0"/>
              <a:t>Platform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2235015-CA74-4116-813A-82B1ECEDDE72}"/>
              </a:ext>
            </a:extLst>
          </p:cNvPr>
          <p:cNvCxnSpPr/>
          <p:nvPr/>
        </p:nvCxnSpPr>
        <p:spPr>
          <a:xfrm>
            <a:off x="4685432" y="4050686"/>
            <a:ext cx="1342239" cy="161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DC85E3C-BE13-4ABE-8D32-F2986C46F791}"/>
              </a:ext>
            </a:extLst>
          </p:cNvPr>
          <p:cNvSpPr txBox="1"/>
          <p:nvPr/>
        </p:nvSpPr>
        <p:spPr>
          <a:xfrm>
            <a:off x="948949" y="4212670"/>
            <a:ext cx="3936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Audio, video, </a:t>
            </a:r>
          </a:p>
          <a:p>
            <a:r>
              <a:rPr lang="en-US" dirty="0"/>
              <a:t>One-on-one or group</a:t>
            </a:r>
          </a:p>
          <a:p>
            <a:r>
              <a:rPr lang="en-US" dirty="0"/>
              <a:t>Live calls or webinars</a:t>
            </a:r>
          </a:p>
        </p:txBody>
      </p:sp>
    </p:spTree>
    <p:extLst>
      <p:ext uri="{BB962C8B-B14F-4D97-AF65-F5344CB8AC3E}">
        <p14:creationId xmlns:p14="http://schemas.microsoft.com/office/powerpoint/2010/main" val="4143087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80A031-7E17-44CB-9F63-AE8DA9E44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223837"/>
            <a:ext cx="982980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90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049E11-FE59-4A00-AC38-B61CE5EBF772}"/>
              </a:ext>
            </a:extLst>
          </p:cNvPr>
          <p:cNvSpPr txBox="1"/>
          <p:nvPr/>
        </p:nvSpPr>
        <p:spPr>
          <a:xfrm>
            <a:off x="1518407" y="309411"/>
            <a:ext cx="9815119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Marketing Essentials</a:t>
            </a:r>
          </a:p>
          <a:p>
            <a:endParaRPr lang="en-US" sz="3200" b="1" dirty="0">
              <a:solidFill>
                <a:srgbClr val="0070C0"/>
              </a:solidFill>
            </a:endParaRPr>
          </a:p>
          <a:p>
            <a:r>
              <a:rPr lang="en-US" sz="4800" b="1" dirty="0">
                <a:solidFill>
                  <a:srgbClr val="C00000"/>
                </a:solidFill>
              </a:rPr>
              <a:t>		</a:t>
            </a:r>
            <a:r>
              <a:rPr lang="en-US" sz="9600" b="1" dirty="0"/>
              <a:t>A</a:t>
            </a:r>
            <a:r>
              <a:rPr lang="en-US" sz="6600" b="1" dirty="0">
                <a:solidFill>
                  <a:srgbClr val="0070C0"/>
                </a:solidFill>
              </a:rPr>
              <a:t>ttract</a:t>
            </a:r>
          </a:p>
          <a:p>
            <a:r>
              <a:rPr lang="en-US" sz="6600" b="1" dirty="0">
                <a:solidFill>
                  <a:srgbClr val="C00000"/>
                </a:solidFill>
              </a:rPr>
              <a:t>		</a:t>
            </a:r>
            <a:r>
              <a:rPr lang="en-US" sz="9600" b="1" dirty="0"/>
              <a:t>C</a:t>
            </a:r>
            <a:r>
              <a:rPr lang="en-US" sz="6600" b="1" dirty="0">
                <a:solidFill>
                  <a:srgbClr val="0070C0"/>
                </a:solidFill>
              </a:rPr>
              <a:t>onnect </a:t>
            </a:r>
          </a:p>
          <a:p>
            <a:r>
              <a:rPr lang="en-US" sz="6600" b="1" dirty="0">
                <a:solidFill>
                  <a:srgbClr val="C00000"/>
                </a:solidFill>
              </a:rPr>
              <a:t>		</a:t>
            </a:r>
            <a:r>
              <a:rPr lang="en-US" sz="9600" b="1" dirty="0"/>
              <a:t>E</a:t>
            </a:r>
            <a:r>
              <a:rPr lang="en-US" sz="6600" b="1" dirty="0">
                <a:solidFill>
                  <a:srgbClr val="0070C0"/>
                </a:solidFill>
              </a:rPr>
              <a:t>xplain</a:t>
            </a:r>
          </a:p>
          <a:p>
            <a:endParaRPr lang="en-US" sz="3200" b="1" dirty="0">
              <a:solidFill>
                <a:srgbClr val="0070C0"/>
              </a:solidFill>
            </a:endParaRPr>
          </a:p>
          <a:p>
            <a:endParaRPr lang="en-US" sz="3200" b="1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3FD81-BE5F-4241-9248-8D62C2FDB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944">
            <a:off x="7248182" y="1090567"/>
            <a:ext cx="3494424" cy="512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34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049E11-FE59-4A00-AC38-B61CE5EBF772}"/>
              </a:ext>
            </a:extLst>
          </p:cNvPr>
          <p:cNvSpPr txBox="1"/>
          <p:nvPr/>
        </p:nvSpPr>
        <p:spPr>
          <a:xfrm>
            <a:off x="981512" y="474345"/>
            <a:ext cx="9471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 you build it they will come is a lie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4EA57C-9109-4EC4-AEAC-49FB65BFD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5" y="289420"/>
            <a:ext cx="11453769" cy="644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22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049E11-FE59-4A00-AC38-B61CE5EBF772}"/>
              </a:ext>
            </a:extLst>
          </p:cNvPr>
          <p:cNvSpPr txBox="1"/>
          <p:nvPr/>
        </p:nvSpPr>
        <p:spPr>
          <a:xfrm>
            <a:off x="981512" y="474345"/>
            <a:ext cx="9471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 you build it they will come is a lie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8F5C33-B73E-4682-AD1C-680C467BD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2" y="474345"/>
            <a:ext cx="11613160" cy="61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86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049E11-FE59-4A00-AC38-B61CE5EBF772}"/>
              </a:ext>
            </a:extLst>
          </p:cNvPr>
          <p:cNvSpPr txBox="1"/>
          <p:nvPr/>
        </p:nvSpPr>
        <p:spPr>
          <a:xfrm>
            <a:off x="3316794" y="340122"/>
            <a:ext cx="70013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“If you build it they will come.”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6661E7-C28D-45C1-8FDA-85260E079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18" y="1101521"/>
            <a:ext cx="8294963" cy="55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72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049E11-FE59-4A00-AC38-B61CE5EBF772}"/>
              </a:ext>
            </a:extLst>
          </p:cNvPr>
          <p:cNvSpPr txBox="1"/>
          <p:nvPr/>
        </p:nvSpPr>
        <p:spPr>
          <a:xfrm>
            <a:off x="675483" y="1439153"/>
            <a:ext cx="108410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many of you do counseling as well as coaching?</a:t>
            </a:r>
          </a:p>
          <a:p>
            <a:endParaRPr lang="en-US" dirty="0"/>
          </a:p>
          <a:p>
            <a:r>
              <a:rPr lang="en-US" dirty="0"/>
              <a:t>How many of you only do coaching?</a:t>
            </a:r>
          </a:p>
          <a:p>
            <a:endParaRPr lang="en-US" dirty="0"/>
          </a:p>
          <a:p>
            <a:r>
              <a:rPr lang="en-US" dirty="0"/>
              <a:t>What genres of coaching do you practice?</a:t>
            </a:r>
          </a:p>
          <a:p>
            <a:endParaRPr lang="en-US" dirty="0"/>
          </a:p>
          <a:p>
            <a:r>
              <a:rPr lang="en-US" dirty="0"/>
              <a:t>How many of you exclusively see clients in your office or home? </a:t>
            </a:r>
          </a:p>
          <a:p>
            <a:endParaRPr lang="en-US" dirty="0"/>
          </a:p>
          <a:p>
            <a:r>
              <a:rPr lang="en-US" dirty="0"/>
              <a:t>How many of you use a video conferencing platform to see clients?</a:t>
            </a:r>
          </a:p>
          <a:p>
            <a:endParaRPr lang="en-US" dirty="0"/>
          </a:p>
          <a:p>
            <a:r>
              <a:rPr lang="en-US" dirty="0"/>
              <a:t>Do any of you currently have online group classes?</a:t>
            </a:r>
          </a:p>
          <a:p>
            <a:endParaRPr lang="en-US" dirty="0"/>
          </a:p>
          <a:p>
            <a:r>
              <a:rPr lang="en-US" dirty="0"/>
              <a:t>How many of you have written a book?</a:t>
            </a:r>
          </a:p>
          <a:p>
            <a:endParaRPr lang="en-US" dirty="0"/>
          </a:p>
          <a:p>
            <a:r>
              <a:rPr lang="en-US" dirty="0"/>
              <a:t>How many of you want to write a book?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79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049E11-FE59-4A00-AC38-B61CE5EBF772}"/>
              </a:ext>
            </a:extLst>
          </p:cNvPr>
          <p:cNvSpPr txBox="1"/>
          <p:nvPr/>
        </p:nvSpPr>
        <p:spPr>
          <a:xfrm>
            <a:off x="3316794" y="340122"/>
            <a:ext cx="70013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“If you build it they will come.”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056879-A621-4E8A-9865-1D0259DEF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010" y="915002"/>
            <a:ext cx="8650101" cy="585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45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0F8F4-8461-43A3-83BB-A139479FBB63}"/>
              </a:ext>
            </a:extLst>
          </p:cNvPr>
          <p:cNvSpPr txBox="1"/>
          <p:nvPr/>
        </p:nvSpPr>
        <p:spPr>
          <a:xfrm>
            <a:off x="956267" y="339356"/>
            <a:ext cx="1064655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Attract</a:t>
            </a:r>
          </a:p>
          <a:p>
            <a:r>
              <a:rPr lang="en-US" sz="6000" b="1" dirty="0"/>
              <a:t>Gaining Exposure for your group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D6D050-6029-425C-A878-A4FBD23AF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7830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34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0F8F4-8461-43A3-83BB-A139479FBB63}"/>
              </a:ext>
            </a:extLst>
          </p:cNvPr>
          <p:cNvSpPr txBox="1"/>
          <p:nvPr/>
        </p:nvSpPr>
        <p:spPr>
          <a:xfrm>
            <a:off x="1033904" y="235838"/>
            <a:ext cx="1064655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Attracting clients outside of your zip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Host a free webinar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Do a Facebook Live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Be a podcast Guest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Speaking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Create a </a:t>
            </a:r>
            <a:r>
              <a:rPr lang="en-US" sz="4800" dirty="0" err="1"/>
              <a:t>YouVersion</a:t>
            </a:r>
            <a:r>
              <a:rPr lang="en-US" sz="4800" dirty="0"/>
              <a:t> Bible plan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732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16DF11-7056-498E-98B1-A2FE97C98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29" y="193921"/>
            <a:ext cx="8557838" cy="58202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08D4EF-E202-4CE7-B6E9-E6F0F54904A3}"/>
              </a:ext>
            </a:extLst>
          </p:cNvPr>
          <p:cNvSpPr txBox="1"/>
          <p:nvPr/>
        </p:nvSpPr>
        <p:spPr>
          <a:xfrm>
            <a:off x="7604254" y="3674898"/>
            <a:ext cx="39221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Lead Magnet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889676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12223B-142B-45BB-B042-D54ECD920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683" y="922789"/>
            <a:ext cx="3337325" cy="4622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4660A6-7CB1-4E52-8EF5-8CD427F1A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063" y="876300"/>
            <a:ext cx="34671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213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861F92-45CF-4B3C-A82C-EA63678E6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10" y="959938"/>
            <a:ext cx="7196837" cy="4292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3DEA3-B8AB-45D9-A0A6-B5790800FF4B}"/>
              </a:ext>
            </a:extLst>
          </p:cNvPr>
          <p:cNvSpPr txBox="1"/>
          <p:nvPr/>
        </p:nvSpPr>
        <p:spPr>
          <a:xfrm>
            <a:off x="7895921" y="1199626"/>
            <a:ext cx="39092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3"/>
              </a:rPr>
              <a:t>www.adazing.com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Enter your cover for free mock ups</a:t>
            </a:r>
          </a:p>
        </p:txBody>
      </p:sp>
    </p:spTree>
    <p:extLst>
      <p:ext uri="{BB962C8B-B14F-4D97-AF65-F5344CB8AC3E}">
        <p14:creationId xmlns:p14="http://schemas.microsoft.com/office/powerpoint/2010/main" val="20208985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A1C1B3-D867-4EC6-8B32-69DD21AD3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81" y="92075"/>
            <a:ext cx="8579312" cy="6505865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27ABD440-CD74-40B3-B7CD-839B3F553F29}"/>
              </a:ext>
            </a:extLst>
          </p:cNvPr>
          <p:cNvSpPr/>
          <p:nvPr/>
        </p:nvSpPr>
        <p:spPr>
          <a:xfrm rot="3228576">
            <a:off x="10179684" y="3204372"/>
            <a:ext cx="827027" cy="18441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089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5F2800-2211-4615-B772-1FB0AB478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8" y="335558"/>
            <a:ext cx="4956977" cy="2924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6D37FA-38C5-4B5F-A3E1-108A529BE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61" y="350313"/>
            <a:ext cx="4956977" cy="2894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05B5C2-230F-4D7D-9D34-C9A6E4CBF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9" y="3429000"/>
            <a:ext cx="4970904" cy="2963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2C39E8-9DD3-47A7-B25A-64246FE37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09" y="3429000"/>
            <a:ext cx="5066129" cy="296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3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0B12AA-0233-40FC-904D-5C294C4D6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85" y="348493"/>
            <a:ext cx="6379128" cy="637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05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F2A447-B4CD-4A91-844E-F44DF5E1E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820" y="444463"/>
            <a:ext cx="8352311" cy="620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73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0F8F4-8461-43A3-83BB-A139479FBB63}"/>
              </a:ext>
            </a:extLst>
          </p:cNvPr>
          <p:cNvSpPr txBox="1"/>
          <p:nvPr/>
        </p:nvSpPr>
        <p:spPr>
          <a:xfrm>
            <a:off x="1405839" y="517291"/>
            <a:ext cx="97722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Creating</a:t>
            </a: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Content</a:t>
            </a:r>
            <a:br>
              <a:rPr lang="en-US" sz="6000" b="1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AA938-254F-446B-8776-0CFA55219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" y="2900786"/>
            <a:ext cx="12192000" cy="383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13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3BDB99-832C-4338-94BD-F1FCDFCCE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68" y="0"/>
            <a:ext cx="7774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803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572EE2-DB48-4ADD-AB1F-FB72AB112521}"/>
              </a:ext>
            </a:extLst>
          </p:cNvPr>
          <p:cNvSpPr txBox="1"/>
          <p:nvPr/>
        </p:nvSpPr>
        <p:spPr>
          <a:xfrm>
            <a:off x="1599500" y="589968"/>
            <a:ext cx="956702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Website Lead Magnet Ideas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Quizzes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 free </a:t>
            </a:r>
            <a:r>
              <a:rPr lang="en-US" sz="3200" dirty="0" err="1"/>
              <a:t>ebook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Private blog post with relevant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Video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Audio recording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Other (how to articles, first chapter of your book)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456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049E11-FE59-4A00-AC38-B61CE5EBF772}"/>
              </a:ext>
            </a:extLst>
          </p:cNvPr>
          <p:cNvSpPr txBox="1"/>
          <p:nvPr/>
        </p:nvSpPr>
        <p:spPr>
          <a:xfrm>
            <a:off x="1360415" y="702450"/>
            <a:ext cx="94711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Book Lead Magnet Ideas</a:t>
            </a:r>
          </a:p>
          <a:p>
            <a:r>
              <a:rPr lang="en-US" sz="3600" dirty="0"/>
              <a:t>Back Matter Links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Create back matter directing them to something 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Create a link to a landing page where they have to enter their email address to get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Once subscribed, they are plugged into your automation series of emails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3200" dirty="0">
                <a:solidFill>
                  <a:srgbClr val="C00000"/>
                </a:solidFill>
              </a:rPr>
              <a:t>Now you have their attracted their attention and have the opportunity to stay connected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5279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926AE6-C141-478D-A3EA-06910B28C7C4}"/>
              </a:ext>
            </a:extLst>
          </p:cNvPr>
          <p:cNvSpPr txBox="1"/>
          <p:nvPr/>
        </p:nvSpPr>
        <p:spPr>
          <a:xfrm>
            <a:off x="1243550" y="295903"/>
            <a:ext cx="947117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What if you don’t have a book yet? </a:t>
            </a:r>
          </a:p>
          <a:p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Create an </a:t>
            </a:r>
            <a:r>
              <a:rPr lang="en-US" sz="3200" dirty="0" err="1"/>
              <a:t>ebook</a:t>
            </a:r>
            <a:r>
              <a:rPr lang="en-US" sz="3200" dirty="0"/>
              <a:t> and upload it to Amazon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Put a price on 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Upload it to another distributor (</a:t>
            </a:r>
            <a:r>
              <a:rPr lang="en-US" dirty="0"/>
              <a:t>Nook, iTunes, and Kobo) </a:t>
            </a:r>
            <a:r>
              <a:rPr lang="en-US" sz="3200" dirty="0"/>
              <a:t>and make it 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Ask Amazon to price match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This is your funnel book</a:t>
            </a:r>
          </a:p>
          <a:p>
            <a:endParaRPr lang="en-US" dirty="0"/>
          </a:p>
          <a:p>
            <a:r>
              <a:rPr lang="en-US" dirty="0"/>
              <a:t>In the free book’s front or back matter, offer them something irresistible. You’ll create a link for this to a landing page where they have to enter their email address to get  it</a:t>
            </a:r>
          </a:p>
          <a:p>
            <a:r>
              <a:rPr lang="en-US" dirty="0"/>
              <a:t>Again, once subscribed, they are plugged into your automation series of emails </a:t>
            </a:r>
          </a:p>
          <a:p>
            <a:endParaRPr lang="en-US" dirty="0"/>
          </a:p>
          <a:p>
            <a:r>
              <a:rPr lang="en-US" dirty="0"/>
              <a:t>This strategy is to get their email address</a:t>
            </a:r>
          </a:p>
          <a:p>
            <a:r>
              <a:rPr lang="en-US" dirty="0"/>
              <a:t> </a:t>
            </a:r>
          </a:p>
          <a:p>
            <a:r>
              <a:rPr lang="en-US" dirty="0">
                <a:solidFill>
                  <a:srgbClr val="C00000"/>
                </a:solidFill>
              </a:rPr>
              <a:t>Now you have their attracted their attention and have the opportunity to stay connected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4067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5A31D-03D8-4DF1-8F39-5CDB6B158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47" y="144639"/>
            <a:ext cx="5071053" cy="6568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4A8894-A97D-4511-A71C-68E53AD55F01}"/>
              </a:ext>
            </a:extLst>
          </p:cNvPr>
          <p:cNvSpPr txBox="1"/>
          <p:nvPr/>
        </p:nvSpPr>
        <p:spPr>
          <a:xfrm>
            <a:off x="6511924" y="1283854"/>
            <a:ext cx="57816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Search for </a:t>
            </a:r>
          </a:p>
          <a:p>
            <a:r>
              <a:rPr lang="en-US" sz="5400" dirty="0"/>
              <a:t>Nick Stephenson’s </a:t>
            </a:r>
          </a:p>
          <a:p>
            <a:r>
              <a:rPr lang="en-US" sz="5400" dirty="0"/>
              <a:t>free download on Amazon</a:t>
            </a:r>
          </a:p>
        </p:txBody>
      </p:sp>
    </p:spTree>
    <p:extLst>
      <p:ext uri="{BB962C8B-B14F-4D97-AF65-F5344CB8AC3E}">
        <p14:creationId xmlns:p14="http://schemas.microsoft.com/office/powerpoint/2010/main" val="1965037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0F8F4-8461-43A3-83BB-A139479FBB63}"/>
              </a:ext>
            </a:extLst>
          </p:cNvPr>
          <p:cNvSpPr txBox="1"/>
          <p:nvPr/>
        </p:nvSpPr>
        <p:spPr>
          <a:xfrm>
            <a:off x="1082538" y="818780"/>
            <a:ext cx="881853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Connect</a:t>
            </a:r>
          </a:p>
          <a:p>
            <a:r>
              <a:rPr lang="en-US" sz="4400" b="1" dirty="0">
                <a:solidFill>
                  <a:srgbClr val="C00000"/>
                </a:solidFill>
              </a:rPr>
              <a:t>build an automated relationship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B0D2B-C783-4ADC-AB1B-197C87CFC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38" y="3861309"/>
            <a:ext cx="1771650" cy="1533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35C6BD-9768-469F-BF4D-294DC2493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616" y="4242541"/>
            <a:ext cx="2400300" cy="152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E50993-795C-483A-A434-097934E20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201" y="4242541"/>
            <a:ext cx="3582208" cy="12220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1D5D4C-1A51-45B0-9B33-6BF14C4D04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176" y="3854840"/>
            <a:ext cx="22955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73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0F8F4-8461-43A3-83BB-A139479FBB63}"/>
              </a:ext>
            </a:extLst>
          </p:cNvPr>
          <p:cNvSpPr txBox="1"/>
          <p:nvPr/>
        </p:nvSpPr>
        <p:spPr>
          <a:xfrm>
            <a:off x="400613" y="725790"/>
            <a:ext cx="8818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E938E-CFDE-411B-B9E1-23F0E7E82A2C}"/>
              </a:ext>
            </a:extLst>
          </p:cNvPr>
          <p:cNvSpPr txBox="1"/>
          <p:nvPr/>
        </p:nvSpPr>
        <p:spPr>
          <a:xfrm>
            <a:off x="635431" y="1464590"/>
            <a:ext cx="62845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Short conversational emails</a:t>
            </a:r>
          </a:p>
          <a:p>
            <a:r>
              <a:rPr lang="en-US" sz="3200" dirty="0"/>
              <a:t>that gradually introduce your practice to potential clients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52DCC-04F7-4E2F-BC34-F8F326242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44" y="3588248"/>
            <a:ext cx="996109" cy="1571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B99752-077C-4359-90E5-09F29819C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43" y="3588249"/>
            <a:ext cx="1032213" cy="1628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12D0E0-CA16-4139-B4AA-614F096B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942" y="3588249"/>
            <a:ext cx="1032213" cy="16288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47CBC3-9797-4397-9723-4DD55B3DC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1" y="3006399"/>
            <a:ext cx="3519300" cy="264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093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0F8F4-8461-43A3-83BB-A139479FBB63}"/>
              </a:ext>
            </a:extLst>
          </p:cNvPr>
          <p:cNvSpPr txBox="1"/>
          <p:nvPr/>
        </p:nvSpPr>
        <p:spPr>
          <a:xfrm>
            <a:off x="400613" y="725790"/>
            <a:ext cx="8818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BC410-6BD5-49D0-A9CF-791ED2958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59" y="1098444"/>
            <a:ext cx="3233252" cy="49796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BE938E-CFDE-411B-B9E1-23F0E7E82A2C}"/>
              </a:ext>
            </a:extLst>
          </p:cNvPr>
          <p:cNvSpPr txBox="1"/>
          <p:nvPr/>
        </p:nvSpPr>
        <p:spPr>
          <a:xfrm>
            <a:off x="635431" y="1464590"/>
            <a:ext cx="62845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Short conversational emails</a:t>
            </a:r>
          </a:p>
          <a:p>
            <a:r>
              <a:rPr lang="en-US" sz="3200" dirty="0"/>
              <a:t>that gradually introduce your practice to potential clients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8668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0F8F4-8461-43A3-83BB-A139479FBB63}"/>
              </a:ext>
            </a:extLst>
          </p:cNvPr>
          <p:cNvSpPr txBox="1"/>
          <p:nvPr/>
        </p:nvSpPr>
        <p:spPr>
          <a:xfrm>
            <a:off x="1985707" y="1669391"/>
            <a:ext cx="88937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Create a web page, preferably a landing page or squeeze page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Describe your course content and objectives….What will your client learn?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What will you charge?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Will you have bonuses?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What type of content will you offer?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Written material or books to read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Access to private online content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Worksheets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Prerecorded Audio sessions for them to listen to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Prerecorded Video sessions for them to watch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Other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Will you have live audio or video coaching calls? If so…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How many sessions will you have?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How long will they be?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EBD0A-F78D-4EDC-B67B-C0E940EA4509}"/>
              </a:ext>
            </a:extLst>
          </p:cNvPr>
          <p:cNvSpPr txBox="1"/>
          <p:nvPr/>
        </p:nvSpPr>
        <p:spPr>
          <a:xfrm>
            <a:off x="2295331" y="469062"/>
            <a:ext cx="5859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Explain</a:t>
            </a:r>
          </a:p>
        </p:txBody>
      </p:sp>
    </p:spTree>
    <p:extLst>
      <p:ext uri="{BB962C8B-B14F-4D97-AF65-F5344CB8AC3E}">
        <p14:creationId xmlns:p14="http://schemas.microsoft.com/office/powerpoint/2010/main" val="678547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0F8F4-8461-43A3-83BB-A139479FBB63}"/>
              </a:ext>
            </a:extLst>
          </p:cNvPr>
          <p:cNvSpPr txBox="1"/>
          <p:nvPr/>
        </p:nvSpPr>
        <p:spPr>
          <a:xfrm>
            <a:off x="1331927" y="982952"/>
            <a:ext cx="353176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Landing Pages with Thrive Themes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F06B2C-DFB4-4384-B11D-0F5878E44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92" y="740356"/>
            <a:ext cx="6564910" cy="537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09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>
            <a:extLst>
              <a:ext uri="{FF2B5EF4-FFF2-40B4-BE49-F238E27FC236}">
                <a16:creationId xmlns:a16="http://schemas.microsoft.com/office/drawing/2014/main" id="{5BEEC442-A363-4C93-BABF-7FE47F53C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3429000"/>
            <a:ext cx="6232525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1">
            <a:extLst>
              <a:ext uri="{FF2B5EF4-FFF2-40B4-BE49-F238E27FC236}">
                <a16:creationId xmlns:a16="http://schemas.microsoft.com/office/drawing/2014/main" id="{E62991AB-9260-4F21-AC80-D188B8844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2775" y="1208088"/>
            <a:ext cx="428625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/>
              <a:t>Let Go &amp; Thrive is an </a:t>
            </a:r>
          </a:p>
          <a:p>
            <a:pPr eaLnBrk="1" hangingPunct="1"/>
            <a:r>
              <a:rPr lang="en-US" altLang="en-US" sz="3200" b="1" dirty="0"/>
              <a:t>8-week</a:t>
            </a:r>
            <a:r>
              <a:rPr lang="en-US" altLang="en-US" sz="3200" dirty="0"/>
              <a:t> online coaching group </a:t>
            </a:r>
            <a:r>
              <a:rPr lang="en-US" altLang="en-US" sz="3200" b="1" dirty="0"/>
              <a:t>starts Sept 3</a:t>
            </a:r>
          </a:p>
          <a:p>
            <a:pPr eaLnBrk="1" hangingPunct="1"/>
            <a:endParaRPr lang="en-US" altLang="en-US" sz="3200" dirty="0"/>
          </a:p>
        </p:txBody>
      </p:sp>
      <p:pic>
        <p:nvPicPr>
          <p:cNvPr id="40964" name="Picture 3">
            <a:extLst>
              <a:ext uri="{FF2B5EF4-FFF2-40B4-BE49-F238E27FC236}">
                <a16:creationId xmlns:a16="http://schemas.microsoft.com/office/drawing/2014/main" id="{CB2AA3C6-DA9D-4330-9ACF-8CD3EAD08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80" y="463223"/>
            <a:ext cx="4521880" cy="246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1005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0F8F4-8461-43A3-83BB-A139479FBB63}"/>
              </a:ext>
            </a:extLst>
          </p:cNvPr>
          <p:cNvSpPr txBox="1"/>
          <p:nvPr/>
        </p:nvSpPr>
        <p:spPr>
          <a:xfrm>
            <a:off x="3676277" y="1414812"/>
            <a:ext cx="6065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2906363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FE2B84-8551-4785-A793-F96C04209054}"/>
              </a:ext>
            </a:extLst>
          </p:cNvPr>
          <p:cNvSpPr txBox="1"/>
          <p:nvPr/>
        </p:nvSpPr>
        <p:spPr>
          <a:xfrm>
            <a:off x="3343469" y="749719"/>
            <a:ext cx="8198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If you’d like access to the </a:t>
            </a:r>
            <a:r>
              <a:rPr lang="en-US" sz="4000" dirty="0" err="1"/>
              <a:t>powerpoint</a:t>
            </a:r>
            <a:r>
              <a:rPr lang="en-US" sz="4000" dirty="0"/>
              <a:t>, email me and let me know or give me your business card before you leave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1CE061-C7DE-4B40-AA68-3F32CD5AF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61" y="3892048"/>
            <a:ext cx="4735725" cy="2689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B26C48-E656-4D01-9A2D-3A8324436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131">
            <a:off x="441066" y="1000223"/>
            <a:ext cx="1741815" cy="27133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098000-9994-4267-A59B-77FCC512A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8225">
            <a:off x="2112162" y="3072611"/>
            <a:ext cx="2022295" cy="29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378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AB7147-2DF5-4286-9D49-225D011DC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41" y="247787"/>
            <a:ext cx="9311779" cy="661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64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>
            <a:extLst>
              <a:ext uri="{FF2B5EF4-FFF2-40B4-BE49-F238E27FC236}">
                <a16:creationId xmlns:a16="http://schemas.microsoft.com/office/drawing/2014/main" id="{A5C307C1-0F3E-4E77-BBD3-6ED9B3E36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708" y="667544"/>
            <a:ext cx="47656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/>
              <a:t>6 week online coaching group on boundaries</a:t>
            </a:r>
          </a:p>
          <a:p>
            <a:pPr eaLnBrk="1" hangingPunct="1"/>
            <a:r>
              <a:rPr lang="en-US" altLang="en-US" sz="3200" b="1" dirty="0"/>
              <a:t>Starts September 3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B015DF93-A2DE-422C-A512-9A7BE500F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95" y="825830"/>
            <a:ext cx="5846762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>
            <a:extLst>
              <a:ext uri="{FF2B5EF4-FFF2-40B4-BE49-F238E27FC236}">
                <a16:creationId xmlns:a16="http://schemas.microsoft.com/office/drawing/2014/main" id="{B1F5F7AC-D92D-465B-80F7-EDE40A662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3281363"/>
            <a:ext cx="4138612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93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829C32-DC8E-4504-BCAB-52E4AFB82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7772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4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DD0620-2D99-4183-BC99-577E7B0D4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0"/>
            <a:ext cx="78105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8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10BAC9-EE2E-44C4-A37E-6EC9A5D49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0"/>
            <a:ext cx="786765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82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8546</TotalTime>
  <Words>738</Words>
  <Application>Microsoft Office PowerPoint</Application>
  <PresentationFormat>Widescreen</PresentationFormat>
  <Paragraphs>175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Christy Johnson</dc:creator>
  <cp:lastModifiedBy>Christy Johnson</cp:lastModifiedBy>
  <cp:revision>30</cp:revision>
  <cp:lastPrinted>2019-09-30T21:40:06Z</cp:lastPrinted>
  <dcterms:created xsi:type="dcterms:W3CDTF">2019-09-30T20:16:50Z</dcterms:created>
  <dcterms:modified xsi:type="dcterms:W3CDTF">2019-10-06T18:43:47Z</dcterms:modified>
</cp:coreProperties>
</file>